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96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16/07/18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16/07/18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bnigeria.com/" TargetMode="External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inkaojay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70783"/>
            <a:ext cx="7772400" cy="1652394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ASTRONOMY AS A TOOL FOR GENDER INCLUSION IN STEM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4887" y="4960137"/>
            <a:ext cx="3737113" cy="1463040"/>
          </a:xfrm>
        </p:spPr>
        <p:txBody>
          <a:bodyPr>
            <a:normAutofit/>
          </a:bodyPr>
          <a:lstStyle/>
          <a:p>
            <a:r>
              <a:rPr lang="en-GB" b="1" dirty="0"/>
              <a:t> </a:t>
            </a:r>
            <a:r>
              <a:rPr lang="en-GB" b="1" dirty="0" err="1"/>
              <a:t>Olayinka</a:t>
            </a:r>
            <a:r>
              <a:rPr lang="en-GB" b="1" dirty="0"/>
              <a:t> Fagbemiro </a:t>
            </a:r>
            <a:endParaRPr lang="en-GB" dirty="0"/>
          </a:p>
          <a:p>
            <a:r>
              <a:rPr lang="en-GB" b="1" dirty="0"/>
              <a:t>Principal Scientific Officer, National Space Research and Development Agency(NASRDA), Abuja. Nigeria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03" y="399576"/>
            <a:ext cx="3691886" cy="229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789" y="399576"/>
            <a:ext cx="3697355" cy="2298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144" y="399576"/>
            <a:ext cx="3945257" cy="22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3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70" y="418818"/>
            <a:ext cx="3193774" cy="2129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87" y="444488"/>
            <a:ext cx="3226778" cy="2151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308" y="444488"/>
            <a:ext cx="3508570" cy="2123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71" y="3397787"/>
            <a:ext cx="3896138" cy="2363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809" y="3417691"/>
            <a:ext cx="3578087" cy="2401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862" y="3417691"/>
            <a:ext cx="3637374" cy="2343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0034" y="6020500"/>
            <a:ext cx="735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ASTRONOMY OUTREACH TO AIR FORCE GIRLS’ HIGH SCHOOL</a:t>
            </a:r>
          </a:p>
        </p:txBody>
      </p:sp>
    </p:spTree>
    <p:extLst>
      <p:ext uri="{BB962C8B-B14F-4D97-AF65-F5344CB8AC3E}">
        <p14:creationId xmlns:p14="http://schemas.microsoft.com/office/powerpoint/2010/main" val="72911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49" y="371061"/>
            <a:ext cx="5488261" cy="350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170" y="245725"/>
            <a:ext cx="5442438" cy="3628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9" y="3874017"/>
            <a:ext cx="5365831" cy="2923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207" y="4081670"/>
            <a:ext cx="6287503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6" y="299923"/>
            <a:ext cx="5031545" cy="3354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951" y="457336"/>
            <a:ext cx="6360752" cy="298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34" y="3654285"/>
            <a:ext cx="4664766" cy="3109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25" y="3758900"/>
            <a:ext cx="5199949" cy="27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sky, cloud, outdoor and natu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36" y="486579"/>
            <a:ext cx="5185051" cy="34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863" y="486579"/>
            <a:ext cx="4893798" cy="326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18" y="3749111"/>
            <a:ext cx="4975274" cy="2969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74" y="3782751"/>
            <a:ext cx="4713274" cy="2935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918" y="6202018"/>
            <a:ext cx="524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STAR GAZING AT AIR FORCE GIRLS’ HIGH SCHOOL </a:t>
            </a:r>
          </a:p>
        </p:txBody>
      </p:sp>
    </p:spTree>
    <p:extLst>
      <p:ext uri="{BB962C8B-B14F-4D97-AF65-F5344CB8AC3E}">
        <p14:creationId xmlns:p14="http://schemas.microsoft.com/office/powerpoint/2010/main" val="147809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4334"/>
            <a:ext cx="4770783" cy="318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87" y="364334"/>
            <a:ext cx="5511208" cy="3335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11184"/>
            <a:ext cx="4664765" cy="3109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965" y="3792330"/>
            <a:ext cx="5168347" cy="2915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2557" y="271767"/>
            <a:ext cx="7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GIRLS WERE ALL EXCITED TO PARTICIPATE IN THE STAR GAZING</a:t>
            </a:r>
          </a:p>
        </p:txBody>
      </p:sp>
    </p:spTree>
    <p:extLst>
      <p:ext uri="{BB962C8B-B14F-4D97-AF65-F5344CB8AC3E}">
        <p14:creationId xmlns:p14="http://schemas.microsoft.com/office/powerpoint/2010/main" val="285299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HOPE TO REACH OUT TO EVEN MORE GIRLS…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39009"/>
            <a:ext cx="9720073" cy="4023360"/>
          </a:xfrm>
        </p:spPr>
        <p:txBody>
          <a:bodyPr>
            <a:normAutofit lnSpcReduction="10000"/>
          </a:bodyPr>
          <a:lstStyle/>
          <a:p>
            <a:pPr marL="1225296" lvl="8" indent="0">
              <a:buNone/>
            </a:pPr>
            <a:r>
              <a:rPr lang="en-GB" sz="5200" dirty="0"/>
              <a:t>             </a:t>
            </a:r>
          </a:p>
          <a:p>
            <a:pPr marL="1225296" lvl="8" indent="0">
              <a:buNone/>
            </a:pPr>
            <a:r>
              <a:rPr lang="en-GB" sz="5200" dirty="0"/>
              <a:t>             THANKS….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yinkaojay@gmail.com</a:t>
            </a:r>
            <a:endParaRPr lang="en-GB" dirty="0"/>
          </a:p>
          <a:p>
            <a:r>
              <a:rPr lang="en-GB" dirty="0"/>
              <a:t>Facebook: Astronomers without borders Nigeria</a:t>
            </a:r>
          </a:p>
          <a:p>
            <a:pPr lvl="0"/>
            <a:r>
              <a:rPr lang="en-US" altLang="en-US" sz="2400" u="sng" dirty="0">
                <a:solidFill>
                  <a:srgbClr val="365899"/>
                </a:solidFill>
                <a:latin typeface="inherit"/>
                <a:hlinkClick r:id="rId3"/>
              </a:rPr>
              <a:t>http://www.awbnigeria.com</a:t>
            </a:r>
            <a:endParaRPr lang="en-US" altLang="en-US" sz="4000" dirty="0">
              <a:solidFill>
                <a:srgbClr val="1D2129"/>
              </a:solidFill>
              <a:latin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66390"/>
            <a:ext cx="228565" cy="3327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" rIns="71415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/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D2129"/>
                </a:solidFill>
                <a:effectLst/>
                <a:latin typeface="Helvetica" panose="020B0604020202020204" pitchFamily="34" charset="0"/>
              </a:rPr>
              <a:t> 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https://z-p3-static.xx.fbcdn.net/rsrc.php/v3/yl/r/jhjEVDp3V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82" y="-11430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15" y="508125"/>
            <a:ext cx="3790122" cy="233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13" y="478109"/>
            <a:ext cx="3616618" cy="2369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83" y="478109"/>
            <a:ext cx="3554457" cy="2369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199" y="3644348"/>
            <a:ext cx="3793841" cy="2406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2" y="3644348"/>
            <a:ext cx="3906129" cy="2406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8" y="3798197"/>
            <a:ext cx="3471810" cy="2252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6782" y="306138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ACTIVITIES DURING GIRLS’ ASTRONOMY CAMP</a:t>
            </a:r>
          </a:p>
        </p:txBody>
      </p:sp>
    </p:spTree>
    <p:extLst>
      <p:ext uri="{BB962C8B-B14F-4D97-AF65-F5344CB8AC3E}">
        <p14:creationId xmlns:p14="http://schemas.microsoft.com/office/powerpoint/2010/main" val="261134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24" y="678448"/>
            <a:ext cx="3647202" cy="215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226" y="678448"/>
            <a:ext cx="3765310" cy="2169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36" y="678448"/>
            <a:ext cx="3670852" cy="2233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3671956"/>
            <a:ext cx="3551583" cy="2367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639" y="3716820"/>
            <a:ext cx="3959954" cy="2367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593" y="3671956"/>
            <a:ext cx="4032738" cy="2457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5966" y="3097652"/>
            <a:ext cx="67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SOLAR VIEWING/STAR GAZING/MOVIE(HIDDEN FIGURES)</a:t>
            </a:r>
          </a:p>
        </p:txBody>
      </p:sp>
    </p:spTree>
    <p:extLst>
      <p:ext uri="{BB962C8B-B14F-4D97-AF65-F5344CB8AC3E}">
        <p14:creationId xmlns:p14="http://schemas.microsoft.com/office/powerpoint/2010/main" val="217847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354496"/>
            <a:ext cx="3988904" cy="2482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478" y="388688"/>
            <a:ext cx="4537543" cy="2448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021" y="354496"/>
            <a:ext cx="2989694" cy="3500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4" y="3013613"/>
            <a:ext cx="3880365" cy="2586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939" y="2992577"/>
            <a:ext cx="4474899" cy="2493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38" y="3854625"/>
            <a:ext cx="3233532" cy="2482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883965"/>
            <a:ext cx="60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            STEM QUIZ COMPETITION</a:t>
            </a:r>
          </a:p>
        </p:txBody>
      </p:sp>
    </p:spTree>
    <p:extLst>
      <p:ext uri="{BB962C8B-B14F-4D97-AF65-F5344CB8AC3E}">
        <p14:creationId xmlns:p14="http://schemas.microsoft.com/office/powerpoint/2010/main" val="85396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90" y="432020"/>
            <a:ext cx="3496127" cy="192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17" y="477318"/>
            <a:ext cx="3929269" cy="197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86" y="477318"/>
            <a:ext cx="3834415" cy="2018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90" y="3299791"/>
            <a:ext cx="5263558" cy="278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783" y="3264518"/>
            <a:ext cx="5730850" cy="2931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5965" y="2888974"/>
            <a:ext cx="546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</a:t>
            </a:r>
            <a:r>
              <a:rPr lang="en-GB" b="1" dirty="0"/>
              <a:t>CAREER TALK ON WOMEN IN SPACE</a:t>
            </a:r>
          </a:p>
        </p:txBody>
      </p:sp>
    </p:spTree>
    <p:extLst>
      <p:ext uri="{BB962C8B-B14F-4D97-AF65-F5344CB8AC3E}">
        <p14:creationId xmlns:p14="http://schemas.microsoft.com/office/powerpoint/2010/main" val="273831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3" y="450574"/>
            <a:ext cx="5003572" cy="295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13" y="422214"/>
            <a:ext cx="5221879" cy="3089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64" y="3796619"/>
            <a:ext cx="5113252" cy="2524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14" y="3511826"/>
            <a:ext cx="4784016" cy="3189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3670" y="6546574"/>
            <a:ext cx="49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	A TALK ON GIRLS IN STEM</a:t>
            </a:r>
          </a:p>
        </p:txBody>
      </p:sp>
    </p:spTree>
    <p:extLst>
      <p:ext uri="{BB962C8B-B14F-4D97-AF65-F5344CB8AC3E}">
        <p14:creationId xmlns:p14="http://schemas.microsoft.com/office/powerpoint/2010/main" val="14836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06" y="516835"/>
            <a:ext cx="5552662" cy="3239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816" y="301487"/>
            <a:ext cx="5181601" cy="3454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26" y="3651007"/>
            <a:ext cx="4977287" cy="3109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61" y="3755888"/>
            <a:ext cx="5247861" cy="2721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6816" y="6433516"/>
            <a:ext cx="455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           HANDS-ON ACTIVITIES</a:t>
            </a:r>
          </a:p>
        </p:txBody>
      </p:sp>
    </p:spTree>
    <p:extLst>
      <p:ext uri="{BB962C8B-B14F-4D97-AF65-F5344CB8AC3E}">
        <p14:creationId xmlns:p14="http://schemas.microsoft.com/office/powerpoint/2010/main" val="31753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383" y="253066"/>
            <a:ext cx="3515904" cy="4717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878" y="381000"/>
            <a:ext cx="5314121" cy="3295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49" y="3545756"/>
            <a:ext cx="5499650" cy="3202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8314" y="5147026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  TINKERING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0364" y="6378964"/>
            <a:ext cx="265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SATELLITE MODEL</a:t>
            </a:r>
          </a:p>
        </p:txBody>
      </p:sp>
    </p:spTree>
    <p:extLst>
      <p:ext uri="{BB962C8B-B14F-4D97-AF65-F5344CB8AC3E}">
        <p14:creationId xmlns:p14="http://schemas.microsoft.com/office/powerpoint/2010/main" val="22694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10" y="445799"/>
            <a:ext cx="4867849" cy="2925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150" y="737346"/>
            <a:ext cx="5042636" cy="2925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10" y="3472206"/>
            <a:ext cx="4640504" cy="2713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151" y="3763754"/>
            <a:ext cx="5042636" cy="2742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060" y="6286079"/>
            <a:ext cx="55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PRESENTATION OF CERTIFICATES OF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56980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</TotalTime>
  <Words>129</Words>
  <Application>Microsoft Macintosh PowerPoint</Application>
  <PresentationFormat>Custom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Integral</vt:lpstr>
      <vt:lpstr>ASTRONOMY AS A TOOL FOR GENDER INCLUSION IN 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HOPE TO REACH OUT TO EVEN MORE GIRLS…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AS A TOOL FOR GENDER INCLUSION IN STEM </dc:title>
  <dc:creator>yinkaojay</dc:creator>
  <cp:lastModifiedBy>Emanuele Pace</cp:lastModifiedBy>
  <cp:revision>17</cp:revision>
  <dcterms:created xsi:type="dcterms:W3CDTF">2018-07-10T10:33:35Z</dcterms:created>
  <dcterms:modified xsi:type="dcterms:W3CDTF">2018-07-16T15:16:04Z</dcterms:modified>
</cp:coreProperties>
</file>